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85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077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88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5270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86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3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34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975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1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8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88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6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203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348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139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2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438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f_dEcgeJW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ЗАИГРАЈМО!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 ПОЧЕТКА ИГРЕ: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Обуци удобну гардеробу;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 почетка игре мало се растегни и уради кратке вежбе како би се загрејали мишићи;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Нађи простор у кући где ћеш имати довољно места за игру;</a:t>
            </a:r>
          </a:p>
          <a:p>
            <a:pPr marL="514350" indent="-514350">
              <a:buAutoNum type="arabicPeriod"/>
            </a:pP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Ђускај и забави се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Када завршиш са ђускањем, можеш и да одгледаш цртани филм из којег је и песма уз коју играш. Сигурна сам да знаш из којег је цртаног филма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</a:p>
          <a:p>
            <a:pPr marL="0" indent="0">
              <a:buNone/>
            </a:pPr>
            <a:r>
              <a:rPr lang="sr-Cyrl-R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sr-Cyrl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</a:t>
            </a:r>
            <a:r>
              <a:rPr lang="sr-Latn-R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,Dispicable me“ </a:t>
            </a:r>
            <a:r>
              <a:rPr lang="sr-Cyrl-R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( 1. део филма је један од мојих омиљених цртаних филмова)</a:t>
            </a:r>
            <a:endParaRPr lang="sr-Cyrl-R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0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Кореографију можеш да нађеш на следећем линку;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https://www.youtube.com/watch?v=Jf_dEcgeJWo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3784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43</TotalTime>
  <Words>103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Times New Roman</vt:lpstr>
      <vt:lpstr>Wingdings</vt:lpstr>
      <vt:lpstr>Vapor Trail</vt:lpstr>
      <vt:lpstr>ЗАИГРАЈМО!</vt:lpstr>
      <vt:lpstr>ПРЕ ПОЧЕТКА ИГРЕ:</vt:lpstr>
      <vt:lpstr>Кореографију можеш да нађеш на следећем линку;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ЗАИГРАЈМО!</dc:title>
  <dc:creator>Milica Tošić</dc:creator>
  <cp:lastModifiedBy>Milica Tošić</cp:lastModifiedBy>
  <cp:revision>6</cp:revision>
  <dcterms:created xsi:type="dcterms:W3CDTF">2020-03-31T11:50:14Z</dcterms:created>
  <dcterms:modified xsi:type="dcterms:W3CDTF">2020-04-28T13:19:51Z</dcterms:modified>
</cp:coreProperties>
</file>